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82475" cy="68500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9" autoAdjust="0"/>
    <p:restoredTop sz="94660"/>
  </p:normalViewPr>
  <p:slideViewPr>
    <p:cSldViewPr snapToGrid="0">
      <p:cViewPr>
        <p:scale>
          <a:sx n="75" d="100"/>
          <a:sy n="75" d="100"/>
        </p:scale>
        <p:origin x="378" y="6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810" y="1121064"/>
            <a:ext cx="9136856" cy="2384837"/>
          </a:xfrm>
        </p:spPr>
        <p:txBody>
          <a:bodyPr anchor="b"/>
          <a:lstStyle>
            <a:lvl1pPr algn="ctr">
              <a:defRPr sz="599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810" y="3597869"/>
            <a:ext cx="9136856" cy="1653846"/>
          </a:xfrm>
        </p:spPr>
        <p:txBody>
          <a:bodyPr/>
          <a:lstStyle>
            <a:lvl1pPr marL="0" indent="0" algn="ctr">
              <a:buNone/>
              <a:defRPr sz="2397"/>
            </a:lvl1pPr>
            <a:lvl2pPr marL="456651" indent="0" algn="ctr">
              <a:buNone/>
              <a:defRPr sz="1998"/>
            </a:lvl2pPr>
            <a:lvl3pPr marL="913303" indent="0" algn="ctr">
              <a:buNone/>
              <a:defRPr sz="1798"/>
            </a:lvl3pPr>
            <a:lvl4pPr marL="1369954" indent="0" algn="ctr">
              <a:buNone/>
              <a:defRPr sz="1598"/>
            </a:lvl4pPr>
            <a:lvl5pPr marL="1826605" indent="0" algn="ctr">
              <a:buNone/>
              <a:defRPr sz="1598"/>
            </a:lvl5pPr>
            <a:lvl6pPr marL="2283257" indent="0" algn="ctr">
              <a:buNone/>
              <a:defRPr sz="1598"/>
            </a:lvl6pPr>
            <a:lvl7pPr marL="2739908" indent="0" algn="ctr">
              <a:buNone/>
              <a:defRPr sz="1598"/>
            </a:lvl7pPr>
            <a:lvl8pPr marL="3196560" indent="0" algn="ctr">
              <a:buNone/>
              <a:defRPr sz="1598"/>
            </a:lvl8pPr>
            <a:lvl9pPr marL="3653211" indent="0" algn="ctr">
              <a:buNone/>
              <a:defRPr sz="1598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610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15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18084" y="364702"/>
            <a:ext cx="2626846" cy="58051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7545" y="364702"/>
            <a:ext cx="7728258" cy="58051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470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231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200" y="1707760"/>
            <a:ext cx="10507385" cy="2849435"/>
          </a:xfrm>
        </p:spPr>
        <p:txBody>
          <a:bodyPr anchor="b"/>
          <a:lstStyle>
            <a:lvl1pPr>
              <a:defRPr sz="599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200" y="4584152"/>
            <a:ext cx="10507385" cy="1498451"/>
          </a:xfrm>
        </p:spPr>
        <p:txBody>
          <a:bodyPr/>
          <a:lstStyle>
            <a:lvl1pPr marL="0" indent="0">
              <a:buNone/>
              <a:defRPr sz="2397">
                <a:solidFill>
                  <a:schemeClr val="tx1">
                    <a:tint val="75000"/>
                  </a:schemeClr>
                </a:solidFill>
              </a:defRPr>
            </a:lvl1pPr>
            <a:lvl2pPr marL="456651" indent="0">
              <a:buNone/>
              <a:defRPr sz="1998">
                <a:solidFill>
                  <a:schemeClr val="tx1">
                    <a:tint val="75000"/>
                  </a:schemeClr>
                </a:solidFill>
              </a:defRPr>
            </a:lvl2pPr>
            <a:lvl3pPr marL="913303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3pPr>
            <a:lvl4pPr marL="1369954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4pPr>
            <a:lvl5pPr marL="1826605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5pPr>
            <a:lvl6pPr marL="2283257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6pPr>
            <a:lvl7pPr marL="2739908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7pPr>
            <a:lvl8pPr marL="3196560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8pPr>
            <a:lvl9pPr marL="3653211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457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7545" y="1823512"/>
            <a:ext cx="5177552" cy="43463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67378" y="1823512"/>
            <a:ext cx="5177552" cy="43463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641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132" y="364703"/>
            <a:ext cx="10507385" cy="132402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133" y="1679218"/>
            <a:ext cx="5153757" cy="822958"/>
          </a:xfrm>
        </p:spPr>
        <p:txBody>
          <a:bodyPr anchor="b"/>
          <a:lstStyle>
            <a:lvl1pPr marL="0" indent="0">
              <a:buNone/>
              <a:defRPr sz="2397" b="1"/>
            </a:lvl1pPr>
            <a:lvl2pPr marL="456651" indent="0">
              <a:buNone/>
              <a:defRPr sz="1998" b="1"/>
            </a:lvl2pPr>
            <a:lvl3pPr marL="913303" indent="0">
              <a:buNone/>
              <a:defRPr sz="1798" b="1"/>
            </a:lvl3pPr>
            <a:lvl4pPr marL="1369954" indent="0">
              <a:buNone/>
              <a:defRPr sz="1598" b="1"/>
            </a:lvl4pPr>
            <a:lvl5pPr marL="1826605" indent="0">
              <a:buNone/>
              <a:defRPr sz="1598" b="1"/>
            </a:lvl5pPr>
            <a:lvl6pPr marL="2283257" indent="0">
              <a:buNone/>
              <a:defRPr sz="1598" b="1"/>
            </a:lvl6pPr>
            <a:lvl7pPr marL="2739908" indent="0">
              <a:buNone/>
              <a:defRPr sz="1598" b="1"/>
            </a:lvl7pPr>
            <a:lvl8pPr marL="3196560" indent="0">
              <a:buNone/>
              <a:defRPr sz="1598" b="1"/>
            </a:lvl8pPr>
            <a:lvl9pPr marL="3653211" indent="0">
              <a:buNone/>
              <a:defRPr sz="1598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133" y="2502176"/>
            <a:ext cx="5153757" cy="368032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378" y="1679218"/>
            <a:ext cx="5179139" cy="822958"/>
          </a:xfrm>
        </p:spPr>
        <p:txBody>
          <a:bodyPr anchor="b"/>
          <a:lstStyle>
            <a:lvl1pPr marL="0" indent="0">
              <a:buNone/>
              <a:defRPr sz="2397" b="1"/>
            </a:lvl1pPr>
            <a:lvl2pPr marL="456651" indent="0">
              <a:buNone/>
              <a:defRPr sz="1998" b="1"/>
            </a:lvl2pPr>
            <a:lvl3pPr marL="913303" indent="0">
              <a:buNone/>
              <a:defRPr sz="1798" b="1"/>
            </a:lvl3pPr>
            <a:lvl4pPr marL="1369954" indent="0">
              <a:buNone/>
              <a:defRPr sz="1598" b="1"/>
            </a:lvl4pPr>
            <a:lvl5pPr marL="1826605" indent="0">
              <a:buNone/>
              <a:defRPr sz="1598" b="1"/>
            </a:lvl5pPr>
            <a:lvl6pPr marL="2283257" indent="0">
              <a:buNone/>
              <a:defRPr sz="1598" b="1"/>
            </a:lvl6pPr>
            <a:lvl7pPr marL="2739908" indent="0">
              <a:buNone/>
              <a:defRPr sz="1598" b="1"/>
            </a:lvl7pPr>
            <a:lvl8pPr marL="3196560" indent="0">
              <a:buNone/>
              <a:defRPr sz="1598" b="1"/>
            </a:lvl8pPr>
            <a:lvl9pPr marL="3653211" indent="0">
              <a:buNone/>
              <a:defRPr sz="1598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7378" y="2502176"/>
            <a:ext cx="5179139" cy="368032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6536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820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2737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132" y="456671"/>
            <a:ext cx="3929165" cy="1598348"/>
          </a:xfrm>
        </p:spPr>
        <p:txBody>
          <a:bodyPr anchor="b"/>
          <a:lstStyle>
            <a:lvl1pPr>
              <a:defRPr sz="319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79139" y="986283"/>
            <a:ext cx="6167378" cy="4867985"/>
          </a:xfrm>
        </p:spPr>
        <p:txBody>
          <a:bodyPr/>
          <a:lstStyle>
            <a:lvl1pPr>
              <a:defRPr sz="3196"/>
            </a:lvl1pPr>
            <a:lvl2pPr>
              <a:defRPr sz="2797"/>
            </a:lvl2pPr>
            <a:lvl3pPr>
              <a:defRPr sz="2397"/>
            </a:lvl3pPr>
            <a:lvl4pPr>
              <a:defRPr sz="1998"/>
            </a:lvl4pPr>
            <a:lvl5pPr>
              <a:defRPr sz="1998"/>
            </a:lvl5pPr>
            <a:lvl6pPr>
              <a:defRPr sz="1998"/>
            </a:lvl6pPr>
            <a:lvl7pPr>
              <a:defRPr sz="1998"/>
            </a:lvl7pPr>
            <a:lvl8pPr>
              <a:defRPr sz="1998"/>
            </a:lvl8pPr>
            <a:lvl9pPr>
              <a:defRPr sz="199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132" y="2055019"/>
            <a:ext cx="3929165" cy="3807177"/>
          </a:xfrm>
        </p:spPr>
        <p:txBody>
          <a:bodyPr/>
          <a:lstStyle>
            <a:lvl1pPr marL="0" indent="0">
              <a:buNone/>
              <a:defRPr sz="1598"/>
            </a:lvl1pPr>
            <a:lvl2pPr marL="456651" indent="0">
              <a:buNone/>
              <a:defRPr sz="1398"/>
            </a:lvl2pPr>
            <a:lvl3pPr marL="913303" indent="0">
              <a:buNone/>
              <a:defRPr sz="1199"/>
            </a:lvl3pPr>
            <a:lvl4pPr marL="1369954" indent="0">
              <a:buNone/>
              <a:defRPr sz="999"/>
            </a:lvl4pPr>
            <a:lvl5pPr marL="1826605" indent="0">
              <a:buNone/>
              <a:defRPr sz="999"/>
            </a:lvl5pPr>
            <a:lvl6pPr marL="2283257" indent="0">
              <a:buNone/>
              <a:defRPr sz="999"/>
            </a:lvl6pPr>
            <a:lvl7pPr marL="2739908" indent="0">
              <a:buNone/>
              <a:defRPr sz="999"/>
            </a:lvl7pPr>
            <a:lvl8pPr marL="3196560" indent="0">
              <a:buNone/>
              <a:defRPr sz="999"/>
            </a:lvl8pPr>
            <a:lvl9pPr marL="3653211" indent="0">
              <a:buNone/>
              <a:defRPr sz="99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787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132" y="456671"/>
            <a:ext cx="3929165" cy="1598348"/>
          </a:xfrm>
        </p:spPr>
        <p:txBody>
          <a:bodyPr anchor="b"/>
          <a:lstStyle>
            <a:lvl1pPr>
              <a:defRPr sz="3196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79139" y="986283"/>
            <a:ext cx="6167378" cy="4867985"/>
          </a:xfrm>
        </p:spPr>
        <p:txBody>
          <a:bodyPr anchor="t"/>
          <a:lstStyle>
            <a:lvl1pPr marL="0" indent="0">
              <a:buNone/>
              <a:defRPr sz="3196"/>
            </a:lvl1pPr>
            <a:lvl2pPr marL="456651" indent="0">
              <a:buNone/>
              <a:defRPr sz="2797"/>
            </a:lvl2pPr>
            <a:lvl3pPr marL="913303" indent="0">
              <a:buNone/>
              <a:defRPr sz="2397"/>
            </a:lvl3pPr>
            <a:lvl4pPr marL="1369954" indent="0">
              <a:buNone/>
              <a:defRPr sz="1998"/>
            </a:lvl4pPr>
            <a:lvl5pPr marL="1826605" indent="0">
              <a:buNone/>
              <a:defRPr sz="1998"/>
            </a:lvl5pPr>
            <a:lvl6pPr marL="2283257" indent="0">
              <a:buNone/>
              <a:defRPr sz="1998"/>
            </a:lvl6pPr>
            <a:lvl7pPr marL="2739908" indent="0">
              <a:buNone/>
              <a:defRPr sz="1998"/>
            </a:lvl7pPr>
            <a:lvl8pPr marL="3196560" indent="0">
              <a:buNone/>
              <a:defRPr sz="1998"/>
            </a:lvl8pPr>
            <a:lvl9pPr marL="3653211" indent="0">
              <a:buNone/>
              <a:defRPr sz="1998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132" y="2055019"/>
            <a:ext cx="3929165" cy="3807177"/>
          </a:xfrm>
        </p:spPr>
        <p:txBody>
          <a:bodyPr/>
          <a:lstStyle>
            <a:lvl1pPr marL="0" indent="0">
              <a:buNone/>
              <a:defRPr sz="1598"/>
            </a:lvl1pPr>
            <a:lvl2pPr marL="456651" indent="0">
              <a:buNone/>
              <a:defRPr sz="1398"/>
            </a:lvl2pPr>
            <a:lvl3pPr marL="913303" indent="0">
              <a:buNone/>
              <a:defRPr sz="1199"/>
            </a:lvl3pPr>
            <a:lvl4pPr marL="1369954" indent="0">
              <a:buNone/>
              <a:defRPr sz="999"/>
            </a:lvl4pPr>
            <a:lvl5pPr marL="1826605" indent="0">
              <a:buNone/>
              <a:defRPr sz="999"/>
            </a:lvl5pPr>
            <a:lvl6pPr marL="2283257" indent="0">
              <a:buNone/>
              <a:defRPr sz="999"/>
            </a:lvl6pPr>
            <a:lvl7pPr marL="2739908" indent="0">
              <a:buNone/>
              <a:defRPr sz="999"/>
            </a:lvl7pPr>
            <a:lvl8pPr marL="3196560" indent="0">
              <a:buNone/>
              <a:defRPr sz="999"/>
            </a:lvl8pPr>
            <a:lvl9pPr marL="3653211" indent="0">
              <a:buNone/>
              <a:defRPr sz="99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235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545" y="364703"/>
            <a:ext cx="10507385" cy="13240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545" y="1823512"/>
            <a:ext cx="10507385" cy="4346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7545" y="6348994"/>
            <a:ext cx="2741057" cy="3647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6F56B-AA77-4246-A403-1A69291057AD}" type="datetimeFigureOut">
              <a:rPr lang="zh-CN" altLang="en-US" smtClean="0"/>
              <a:t>2022/12/26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5445" y="6348994"/>
            <a:ext cx="4111585" cy="3647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3873" y="6348994"/>
            <a:ext cx="2741057" cy="3647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3477A-ACC9-410E-A48D-9B54EB6865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2180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3303" rtl="0" eaLnBrk="1" latinLnBrk="0" hangingPunct="1">
        <a:lnSpc>
          <a:spcPct val="90000"/>
        </a:lnSpc>
        <a:spcBef>
          <a:spcPct val="0"/>
        </a:spcBef>
        <a:buNone/>
        <a:defRPr sz="43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326" indent="-228326" algn="l" defTabSz="913303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797" kern="1200">
          <a:solidFill>
            <a:schemeClr val="tx1"/>
          </a:solidFill>
          <a:latin typeface="+mn-lt"/>
          <a:ea typeface="+mn-ea"/>
          <a:cs typeface="+mn-cs"/>
        </a:defRPr>
      </a:lvl1pPr>
      <a:lvl2pPr marL="684977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2397" kern="1200">
          <a:solidFill>
            <a:schemeClr val="tx1"/>
          </a:solidFill>
          <a:latin typeface="+mn-lt"/>
          <a:ea typeface="+mn-ea"/>
          <a:cs typeface="+mn-cs"/>
        </a:defRPr>
      </a:lvl2pPr>
      <a:lvl3pPr marL="1141628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3pPr>
      <a:lvl4pPr marL="1598280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4931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511582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968234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424885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881537" indent="-228326" algn="l" defTabSz="913303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1pPr>
      <a:lvl2pPr marL="456651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2pPr>
      <a:lvl3pPr marL="913303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3pPr>
      <a:lvl4pPr marL="1369954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1826605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283257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739908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196560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653211" algn="l" defTabSz="913303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60C0329F-720B-63FF-3716-624D463EE81C}"/>
              </a:ext>
            </a:extLst>
          </p:cNvPr>
          <p:cNvGrpSpPr/>
          <p:nvPr/>
        </p:nvGrpSpPr>
        <p:grpSpPr>
          <a:xfrm>
            <a:off x="-4762" y="-3677"/>
            <a:ext cx="12204000" cy="6876000"/>
            <a:chOff x="0" y="292"/>
            <a:chExt cx="12181522" cy="6851524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409995DC-C45A-A622-5EBA-92757739E7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92"/>
              <a:ext cx="6090761" cy="3425762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DA0A3088-49CD-F8AE-CBEC-A201D573F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0761" y="292"/>
              <a:ext cx="6090761" cy="3425762"/>
            </a:xfrm>
            <a:prstGeom prst="rect">
              <a:avLst/>
            </a:prstGeom>
          </p:spPr>
        </p:pic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CD9C19B0-D90D-0606-0E59-1724C8CFC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426054"/>
              <a:ext cx="6090761" cy="3425762"/>
            </a:xfrm>
            <a:prstGeom prst="rect">
              <a:avLst/>
            </a:prstGeom>
          </p:spPr>
        </p:pic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3C140A60-BCBC-F7E8-5207-8B0BA9F65D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0760" y="3426054"/>
              <a:ext cx="6090761" cy="34257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3900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8EEC3595-3755-4147-D2A2-AB3DEE7ED1AC}"/>
              </a:ext>
            </a:extLst>
          </p:cNvPr>
          <p:cNvGrpSpPr/>
          <p:nvPr/>
        </p:nvGrpSpPr>
        <p:grpSpPr>
          <a:xfrm>
            <a:off x="-4764" y="-3677"/>
            <a:ext cx="12204000" cy="6876000"/>
            <a:chOff x="0" y="292"/>
            <a:chExt cx="12181523" cy="6851524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4A2B7683-A6A2-3968-3DE5-1FC611B573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292"/>
              <a:ext cx="6090761" cy="3425762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F84C4E7D-B64B-7690-F979-192345EB2C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0762" y="292"/>
              <a:ext cx="6090761" cy="3425762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C0F77E7B-CD90-31B8-45B2-2A0CFCED8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426054"/>
              <a:ext cx="6090761" cy="3425762"/>
            </a:xfrm>
            <a:prstGeom prst="rect">
              <a:avLst/>
            </a:prstGeom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3A4DFEF4-1416-E219-5117-D6C7E4B543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0761" y="3426054"/>
              <a:ext cx="6090761" cy="34257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0801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0</Words>
  <Application>Microsoft Office PowerPoint</Application>
  <PresentationFormat>自定义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fun shao</dc:creator>
  <cp:lastModifiedBy>fun shao</cp:lastModifiedBy>
  <cp:revision>1</cp:revision>
  <dcterms:created xsi:type="dcterms:W3CDTF">2022-12-26T08:37:11Z</dcterms:created>
  <dcterms:modified xsi:type="dcterms:W3CDTF">2022-12-26T08:38:48Z</dcterms:modified>
</cp:coreProperties>
</file>

<file path=docProps/thumbnail.jpeg>
</file>